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59"/>
  </p:normalViewPr>
  <p:slideViewPr>
    <p:cSldViewPr snapToGrid="0" snapToObjects="1" showGuides="1">
      <p:cViewPr varScale="1">
        <p:scale>
          <a:sx n="112" d="100"/>
          <a:sy n="11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305A2-D361-2E45-9E41-BC33AFC3F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06522-392B-8D40-B5FE-5B82884DF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12E35-42C2-E041-98C3-16B1959D6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FABD-3DEA-F142-8682-218039590D14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332A6-FB5A-2E41-8133-B0420C87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9BB78-3273-5B46-8422-F0D37C14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6644-B2ED-AC47-B71D-9E6FE54C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2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70439-ABC1-3D4A-AF05-A202374F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AF9EC6-0577-2940-8C30-DD10503A0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45A1C-66A5-C145-8C29-00D614E6D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FABD-3DEA-F142-8682-218039590D14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18260-FF40-C34C-9A26-29B2C3A3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D4A1F-489A-0B4E-BBCA-7D7962FB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6644-B2ED-AC47-B71D-9E6FE54C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8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C24499-3588-164D-B221-425EFC3BE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00F95-928C-BB44-8BA2-70B14C31B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7CC8B-FCD0-8E45-98BA-4D82D9FA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FABD-3DEA-F142-8682-218039590D14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C31E9-D278-1B45-A897-8FC99EE8D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68766-3811-7D41-B9DD-5BE59C12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6644-B2ED-AC47-B71D-9E6FE54C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7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E86A-4318-CC4B-8E03-93C59D5C1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5591E-A8DF-8444-A6D2-84219A1C8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8ED0-7763-C24B-9A5E-095DF57F4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FABD-3DEA-F142-8682-218039590D14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FB126-7D61-1E41-98D0-F6250111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5C52E-E0BB-684E-9D2E-193ACC0CF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6644-B2ED-AC47-B71D-9E6FE54C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0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690A-F387-A34C-B8A4-DC06E329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E3A2A-9E2B-E34E-B131-1C7A967AD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ED9BB-B27E-3C4B-80CD-73CA1684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FABD-3DEA-F142-8682-218039590D14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99DE4-BB45-C04B-85C2-57B6F8733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7A77F-BBDB-814F-95A5-7040A793C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6644-B2ED-AC47-B71D-9E6FE54C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0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B9BB5-0984-004C-8959-CAAE65D91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7F915-1CAF-C348-8ECC-04037200A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418C7-400E-9046-984C-87D2E602A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19B58-6F4F-3045-B0F1-C4DBD14E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FABD-3DEA-F142-8682-218039590D14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923DF-79E3-564D-9BAE-823BE76DF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E5D78-6032-894F-8DC4-7225B5BF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6644-B2ED-AC47-B71D-9E6FE54C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4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C60EC-BEE5-6C47-89BF-791AE427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CE7DC-A246-F14E-AC92-B2D912381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2314D-E68E-3449-A81E-A1DFEE3EE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D3D8C-E551-CD4B-BE89-5EFF21369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A6F490-F0D6-A546-8AD6-FE81F22784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64A7B2-BE1C-BF4A-B7CF-82CC6D2E3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FABD-3DEA-F142-8682-218039590D14}" type="datetimeFigureOut">
              <a:rPr lang="en-US" smtClean="0"/>
              <a:t>4/20/20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0AAE30-C443-4A47-8249-3EB431FC1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028BD1-E56F-4A45-A9FE-F18007CE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6644-B2ED-AC47-B71D-9E6FE54C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0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ADAAA-385B-0B4B-B528-A2E9CC287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B31A5F-505C-0140-8C7C-9CE35C1D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FABD-3DEA-F142-8682-218039590D14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93241-2B7A-F946-8093-29F8CC49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8F1832-AF0B-FC47-B196-931B1CF14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6644-B2ED-AC47-B71D-9E6FE54C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3B0347-295F-8C41-B35E-D67B64D9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FABD-3DEA-F142-8682-218039590D14}" type="datetimeFigureOut">
              <a:rPr lang="en-US" smtClean="0"/>
              <a:t>4/20/20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05CDA-026D-3740-A77E-2D0CC5BC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1104D-70ED-F54C-97A1-6B09809D1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6644-B2ED-AC47-B71D-9E6FE54C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4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1B86-8B27-6748-9A15-C5BA934E1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B68CE-E7C7-D146-ACD4-71B91DF5B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5972-AEC6-C443-8688-3D8FDAA85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CEF1F-7342-6944-9F60-A212995CB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FABD-3DEA-F142-8682-218039590D14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E1371-176F-7940-8432-20A5AD44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81BAF-B632-0D40-AE01-BE71C928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6644-B2ED-AC47-B71D-9E6FE54C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8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CC273-50AA-4A46-90A1-A0CE4080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B01797-D47D-154D-A77B-9DB679E8A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8821B-A55D-8D4C-B7B2-EDECA9660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72179-0F89-4C42-A308-5451350B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FABD-3DEA-F142-8682-218039590D14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A9383-327E-C043-B634-1E538343E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CD05A-BE0A-C145-A954-63D0E89A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6644-B2ED-AC47-B71D-9E6FE54C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6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F99076-FAF3-EC43-AB84-79449811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03508-38D1-4941-89F5-4AB8A8C50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D3BCE-E199-924F-AB8C-658EB9F38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0FABD-3DEA-F142-8682-218039590D14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42A07-9A7C-1240-B505-BE0720644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E1C87-D71E-EC4C-9BA7-3F9CEB561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B6644-B2ED-AC47-B71D-9E6FE54C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9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nybrook.edu/commcms/studentaffairs/cpo/mental-health/lets_talk.php" TargetMode="External"/><Relationship Id="rId2" Type="http://schemas.openxmlformats.org/officeDocument/2006/relationships/hyperlink" Target="https://www.stonybrook.edu/commcms/studentaffairs/cp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bile.va.gov/app/mindfulness-coach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05145-B95D-1A45-A19B-0021F6FA0A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Students’ Perspective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40447-598B-9F4B-A6C4-8F3AE884BE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Kathryn and Raja</a:t>
            </a:r>
          </a:p>
        </p:txBody>
      </p:sp>
    </p:spTree>
    <p:extLst>
      <p:ext uri="{BB962C8B-B14F-4D97-AF65-F5344CB8AC3E}">
        <p14:creationId xmlns:p14="http://schemas.microsoft.com/office/powerpoint/2010/main" val="349946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AE37C-9B1D-9145-8068-2E71AF1F6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from Dr. </a:t>
            </a:r>
            <a:r>
              <a:rPr lang="en-US" dirty="0" err="1"/>
              <a:t>Merolla</a:t>
            </a:r>
            <a:r>
              <a:rPr lang="en-US" dirty="0"/>
              <a:t> and Dr. 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32A61-9380-C746-84E3-80BA64AD1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General Center for Prevention</a:t>
            </a:r>
          </a:p>
          <a:p>
            <a:r>
              <a:rPr lang="en-US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https://www.stonybrook.edu/commcms/studentaffairs/cpo/</a:t>
            </a:r>
            <a:endParaRPr lang="en-US" dirty="0"/>
          </a:p>
          <a:p>
            <a:r>
              <a:rPr lang="en-US" dirty="0"/>
              <a:t>Let’s talk</a:t>
            </a:r>
          </a:p>
          <a:p>
            <a:r>
              <a:rPr lang="en-US" dirty="0">
                <a:hlinkClick r:id="rId3"/>
              </a:rPr>
              <a:t>https://www.stonybrook.edu/commcms/studentaffairs/cpo/mental-health/lets_talk.php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01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82D01-D12F-0347-AD6C-03C64874F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30835"/>
            <a:ext cx="11353800" cy="1325563"/>
          </a:xfrm>
        </p:spPr>
        <p:txBody>
          <a:bodyPr/>
          <a:lstStyle/>
          <a:p>
            <a:r>
              <a:rPr lang="en-US" dirty="0"/>
              <a:t>Places to not be stressed about lab/work/school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9B100-3F14-FC4E-A5C1-94A6C62D3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Avalon Park</a:t>
            </a:r>
          </a:p>
          <a:p>
            <a:r>
              <a:rPr lang="en-US" dirty="0"/>
              <a:t>Robert Moses Beach</a:t>
            </a:r>
          </a:p>
          <a:p>
            <a:r>
              <a:rPr lang="en-US" dirty="0"/>
              <a:t>Lavender farm</a:t>
            </a:r>
          </a:p>
          <a:p>
            <a:r>
              <a:rPr lang="en-US" dirty="0"/>
              <a:t>Jazz Loft: concerts and dancing</a:t>
            </a:r>
          </a:p>
          <a:p>
            <a:r>
              <a:rPr lang="en-US" dirty="0"/>
              <a:t>Patchogue (Alive After Five)</a:t>
            </a:r>
          </a:p>
          <a:p>
            <a:r>
              <a:rPr lang="en-US" dirty="0"/>
              <a:t>$6 Tuesday night movies at AMC Loews</a:t>
            </a:r>
          </a:p>
          <a:p>
            <a:r>
              <a:rPr lang="en-US" dirty="0"/>
              <a:t>Long Island Aquarium</a:t>
            </a:r>
          </a:p>
          <a:p>
            <a:r>
              <a:rPr lang="en-US" dirty="0"/>
              <a:t>Trivia at Country Corner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9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063C6-86FB-8942-84D0-2A1B6CAEA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0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Reminder from John Cleese</a:t>
            </a:r>
          </a:p>
        </p:txBody>
      </p:sp>
      <p:sp>
        <p:nvSpPr>
          <p:cNvPr id="75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D47C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C123057-BB27-B749-81F1-D67BCEA6B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" r="-1" b="21166"/>
          <a:stretch/>
        </p:blipFill>
        <p:spPr bwMode="auto">
          <a:xfrm>
            <a:off x="5603706" y="1258529"/>
            <a:ext cx="5638853" cy="43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63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F4463-36F8-E642-AD48-60F8131AC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Mindfulness resource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3403C-3171-0344-867A-9136E5F2E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>
                <a:solidFill>
                  <a:srgbClr val="000000"/>
                </a:solidFill>
                <a:latin typeface="inherit"/>
                <a:hlinkClick r:id="rId2"/>
              </a:rPr>
              <a:t>https://www.mobile.va.gov/app/mindfulness-coach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This app is put out through Veterans Affairs that helps with daily mindfulness and reframing 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negative thoughts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0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A2AD-7FE1-AB4D-A1AD-7280484A4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08" y="716280"/>
            <a:ext cx="10515600" cy="11093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NAMI Chapter </a:t>
            </a:r>
            <a:br>
              <a:rPr lang="en-US" dirty="0"/>
            </a:br>
            <a:r>
              <a:rPr lang="en-US" dirty="0"/>
              <a:t>Renaissance School of Medicine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6F98E-4067-DE40-8E79-0E15F03C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You’re Not Alone</a:t>
            </a:r>
          </a:p>
          <a:p>
            <a:pPr lvl="1"/>
            <a:r>
              <a:rPr lang="en-US" dirty="0"/>
              <a:t>Last year</a:t>
            </a:r>
          </a:p>
          <a:p>
            <a:pPr lvl="1"/>
            <a:r>
              <a:rPr lang="en-US" dirty="0"/>
              <a:t>This year</a:t>
            </a:r>
          </a:p>
          <a:p>
            <a:endParaRPr lang="en-US" dirty="0"/>
          </a:p>
          <a:p>
            <a:r>
              <a:rPr lang="en-US" dirty="0"/>
              <a:t> Paper resulting from last year’s event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14E1100-4E66-0349-8CA3-F60F36F42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2" y="179705"/>
            <a:ext cx="2605050" cy="99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9B1B6EA-5590-D542-BA55-529ED5529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573" y="48418"/>
            <a:ext cx="2257743" cy="225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4D67E6-3B16-E64E-8A7F-7E2790113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50" y="4411980"/>
            <a:ext cx="10350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80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161</Words>
  <Application>Microsoft Macintosh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inherit</vt:lpstr>
      <vt:lpstr>Office Theme</vt:lpstr>
      <vt:lpstr>Students’ Perspective </vt:lpstr>
      <vt:lpstr>Resources from Dr. Merolla and Dr. Das</vt:lpstr>
      <vt:lpstr>Places to not be stressed about lab/work/school</vt:lpstr>
      <vt:lpstr>PowerPoint Presentation</vt:lpstr>
      <vt:lpstr>Mindfulness resource</vt:lpstr>
      <vt:lpstr>NAMI Chapter  Renaissance School of Medicine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Student’s perspective </dc:title>
  <dc:creator>Kathryn R Hill</dc:creator>
  <cp:lastModifiedBy>Kathryn R Hill</cp:lastModifiedBy>
  <cp:revision>8</cp:revision>
  <dcterms:created xsi:type="dcterms:W3CDTF">2020-04-17T22:58:07Z</dcterms:created>
  <dcterms:modified xsi:type="dcterms:W3CDTF">2020-04-20T22:09:30Z</dcterms:modified>
</cp:coreProperties>
</file>